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Roboto Slab Light"/>
      <p:regular r:id="rId17"/>
      <p:bold r:id="rId18"/>
    </p:embeddedFont>
    <p:embeddedFont>
      <p:font typeface="Lato"/>
      <p:regular r:id="rId19"/>
      <p:bold r:id="rId20"/>
      <p:italic r:id="rId21"/>
      <p:boldItalic r:id="rId22"/>
    </p:embeddedFont>
    <p:embeddedFont>
      <p:font typeface="Lato Light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22" Type="http://schemas.openxmlformats.org/officeDocument/2006/relationships/font" Target="fonts/Lato-boldItalic.fntdata"/><Relationship Id="rId21" Type="http://schemas.openxmlformats.org/officeDocument/2006/relationships/font" Target="fonts/Lato-italic.fntdata"/><Relationship Id="rId24" Type="http://schemas.openxmlformats.org/officeDocument/2006/relationships/font" Target="fonts/LatoLight-bold.fntdata"/><Relationship Id="rId23" Type="http://schemas.openxmlformats.org/officeDocument/2006/relationships/font" Target="fonts/LatoLight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LatoLight-boldItalic.fntdata"/><Relationship Id="rId25" Type="http://schemas.openxmlformats.org/officeDocument/2006/relationships/font" Target="fonts/LatoLight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RobotoSlabLight-regular.fntdata"/><Relationship Id="rId16" Type="http://schemas.openxmlformats.org/officeDocument/2006/relationships/slide" Target="slides/slide12.xml"/><Relationship Id="rId19" Type="http://schemas.openxmlformats.org/officeDocument/2006/relationships/font" Target="fonts/Lato-regular.fntdata"/><Relationship Id="rId18" Type="http://schemas.openxmlformats.org/officeDocument/2006/relationships/font" Target="fonts/RobotoSlab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908250" y="4660825"/>
            <a:ext cx="605400" cy="605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2081694" y="771271"/>
            <a:ext cx="774600" cy="7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6513651" y="161669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2420476" y="3612044"/>
            <a:ext cx="336900" cy="336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362484" y="1670133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818461" y="1338692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6163989" y="4374525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2300611" y="990190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02BDC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" name="Google Shape;21;p2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22" name="Google Shape;22;p2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25" name="Google Shape;25;p2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33" name="Google Shape;33;p2"/>
          <p:cNvSpPr txBox="1"/>
          <p:nvPr>
            <p:ph type="ctrTitle"/>
          </p:nvPr>
        </p:nvSpPr>
        <p:spPr>
          <a:xfrm>
            <a:off x="2757250" y="961350"/>
            <a:ext cx="3629400" cy="322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4" name="Google Shape;34;p2"/>
          <p:cNvSpPr/>
          <p:nvPr/>
        </p:nvSpPr>
        <p:spPr>
          <a:xfrm>
            <a:off x="2757247" y="861970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3509928" y="4757335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494851" y="4374527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background">
  <p:cSld name="BLANK_2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1"/>
          <p:cNvSpPr/>
          <p:nvPr/>
        </p:nvSpPr>
        <p:spPr>
          <a:xfrm>
            <a:off x="0" y="0"/>
            <a:ext cx="9144000" cy="5157300"/>
          </a:xfrm>
          <a:prstGeom prst="frame">
            <a:avLst>
              <a:gd fmla="val 7929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1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1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1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1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1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1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1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1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1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11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1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1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1"/>
          <p:cNvSpPr/>
          <p:nvPr/>
        </p:nvSpPr>
        <p:spPr>
          <a:xfrm>
            <a:off x="8726411" y="3200065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88" name="Google Shape;288;p11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289" name="Google Shape;289;p11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1" name="Google Shape;291;p11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292" name="Google Shape;292;p11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00" name="Google Shape;300;p11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Aqua">
  <p:cSld name="BLANK_1"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2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2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2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2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12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2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2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12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12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12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2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12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12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12"/>
          <p:cNvSpPr/>
          <p:nvPr/>
        </p:nvSpPr>
        <p:spPr>
          <a:xfrm>
            <a:off x="8726411" y="3200065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16" name="Google Shape;316;p12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17" name="Google Shape;317;p12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19" name="Google Shape;319;p12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20" name="Google Shape;320;p12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12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12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8" name="Google Shape;328;p12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Yellow">
  <p:cSld name="BLANK_1_1"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3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13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13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13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13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13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13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13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13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13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13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13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13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13"/>
          <p:cNvSpPr/>
          <p:nvPr/>
        </p:nvSpPr>
        <p:spPr>
          <a:xfrm>
            <a:off x="8726411" y="3200065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44" name="Google Shape;344;p13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45" name="Google Shape;345;p13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7" name="Google Shape;347;p13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48" name="Google Shape;348;p13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6" name="Google Shape;356;p13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Magenta">
  <p:cSld name="BLANK_1_1_1"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4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14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14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14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14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14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14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14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14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14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14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14"/>
          <p:cNvSpPr/>
          <p:nvPr/>
        </p:nvSpPr>
        <p:spPr>
          <a:xfrm>
            <a:off x="8726411" y="3200065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FC406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71" name="Google Shape;371;p14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72" name="Google Shape;372;p14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4" name="Google Shape;374;p14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75" name="Google Shape;375;p14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83" name="Google Shape;383;p14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14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5908250" y="4660825"/>
            <a:ext cx="605400" cy="605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2081694" y="771271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6513651" y="1616690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/>
          <p:nvPr/>
        </p:nvSpPr>
        <p:spPr>
          <a:xfrm>
            <a:off x="2420476" y="3612044"/>
            <a:ext cx="336900" cy="336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2362484" y="1670133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6818461" y="1338692"/>
            <a:ext cx="93900" cy="939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6163989" y="4374525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2300611" y="990190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02BDC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0" name="Google Shape;50;p3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51" name="Google Shape;51;p3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" name="Google Shape;53;p3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54" name="Google Shape;54;p3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62" name="Google Shape;62;p3"/>
          <p:cNvSpPr/>
          <p:nvPr/>
        </p:nvSpPr>
        <p:spPr>
          <a:xfrm>
            <a:off x="2757247" y="861970"/>
            <a:ext cx="300900" cy="3009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3"/>
          <p:cNvSpPr/>
          <p:nvPr/>
        </p:nvSpPr>
        <p:spPr>
          <a:xfrm>
            <a:off x="3509928" y="4757335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3"/>
          <p:cNvSpPr/>
          <p:nvPr/>
        </p:nvSpPr>
        <p:spPr>
          <a:xfrm>
            <a:off x="5494851" y="4374527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3"/>
          <p:cNvSpPr txBox="1"/>
          <p:nvPr>
            <p:ph type="ctrTitle"/>
          </p:nvPr>
        </p:nvSpPr>
        <p:spPr>
          <a:xfrm>
            <a:off x="2886100" y="1888150"/>
            <a:ext cx="3371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66" name="Google Shape;66;p3"/>
          <p:cNvSpPr txBox="1"/>
          <p:nvPr>
            <p:ph idx="1" type="subTitle"/>
          </p:nvPr>
        </p:nvSpPr>
        <p:spPr>
          <a:xfrm>
            <a:off x="2886100" y="2916252"/>
            <a:ext cx="33717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>
                <a:solidFill>
                  <a:schemeClr val="accent2"/>
                </a:solidFill>
              </a:defRPr>
            </a:lvl1pPr>
            <a:lvl2pPr lvl="1" rtl="0" algn="ctr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rtl="0" algn="ctr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rtl="0" algn="ctr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rtl="0" algn="ctr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rtl="0" algn="ctr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rtl="0" algn="ctr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rtl="0" algn="ctr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rtl="0" algn="ctr">
              <a:spcBef>
                <a:spcPts val="1000"/>
              </a:spcBef>
              <a:spcAft>
                <a:spcPts val="100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4"/>
          <p:cNvSpPr/>
          <p:nvPr/>
        </p:nvSpPr>
        <p:spPr>
          <a:xfrm>
            <a:off x="3811800" y="-194800"/>
            <a:ext cx="1520400" cy="152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4"/>
          <p:cNvSpPr/>
          <p:nvPr/>
        </p:nvSpPr>
        <p:spPr>
          <a:xfrm>
            <a:off x="4982150" y="734775"/>
            <a:ext cx="774600" cy="7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"/>
          <p:cNvSpPr/>
          <p:nvPr/>
        </p:nvSpPr>
        <p:spPr>
          <a:xfrm>
            <a:off x="3469949" y="810973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4"/>
          <p:cNvSpPr/>
          <p:nvPr/>
        </p:nvSpPr>
        <p:spPr>
          <a:xfrm>
            <a:off x="3109875" y="154418"/>
            <a:ext cx="508800" cy="5088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4"/>
          <p:cNvSpPr/>
          <p:nvPr/>
        </p:nvSpPr>
        <p:spPr>
          <a:xfrm>
            <a:off x="5395528" y="-85690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4"/>
          <p:cNvSpPr/>
          <p:nvPr/>
        </p:nvSpPr>
        <p:spPr>
          <a:xfrm>
            <a:off x="-140400" y="3784204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8079301" y="4416226"/>
            <a:ext cx="879300" cy="8793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"/>
          <p:cNvSpPr/>
          <p:nvPr/>
        </p:nvSpPr>
        <p:spPr>
          <a:xfrm>
            <a:off x="407150" y="4701449"/>
            <a:ext cx="336900" cy="3369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4"/>
          <p:cNvSpPr/>
          <p:nvPr/>
        </p:nvSpPr>
        <p:spPr>
          <a:xfrm>
            <a:off x="8896576" y="4123321"/>
            <a:ext cx="292800" cy="292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4"/>
          <p:cNvSpPr/>
          <p:nvPr/>
        </p:nvSpPr>
        <p:spPr>
          <a:xfrm>
            <a:off x="7800547" y="4653308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8471997" y="4203227"/>
            <a:ext cx="93900" cy="939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"/>
          <p:cNvSpPr/>
          <p:nvPr/>
        </p:nvSpPr>
        <p:spPr>
          <a:xfrm>
            <a:off x="528659" y="350927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4"/>
          <p:cNvSpPr/>
          <p:nvPr/>
        </p:nvSpPr>
        <p:spPr>
          <a:xfrm>
            <a:off x="8327788" y="4664713"/>
            <a:ext cx="382244" cy="382244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2" name="Google Shape;82;p4"/>
          <p:cNvGrpSpPr/>
          <p:nvPr/>
        </p:nvGrpSpPr>
        <p:grpSpPr>
          <a:xfrm>
            <a:off x="154025" y="4093698"/>
            <a:ext cx="508851" cy="478711"/>
            <a:chOff x="5972700" y="2330200"/>
            <a:chExt cx="411625" cy="387275"/>
          </a:xfrm>
        </p:grpSpPr>
        <p:sp>
          <p:nvSpPr>
            <p:cNvPr id="83" name="Google Shape;83;p4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5" name="Google Shape;85;p4"/>
          <p:cNvGrpSpPr/>
          <p:nvPr/>
        </p:nvGrpSpPr>
        <p:grpSpPr>
          <a:xfrm>
            <a:off x="5222963" y="889722"/>
            <a:ext cx="292923" cy="464285"/>
            <a:chOff x="6718575" y="2318625"/>
            <a:chExt cx="256950" cy="407375"/>
          </a:xfrm>
        </p:grpSpPr>
        <p:sp>
          <p:nvSpPr>
            <p:cNvPr id="86" name="Google Shape;86;p4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4" name="Google Shape;94;p4"/>
          <p:cNvSpPr txBox="1"/>
          <p:nvPr>
            <p:ph idx="1" type="body"/>
          </p:nvPr>
        </p:nvSpPr>
        <p:spPr>
          <a:xfrm>
            <a:off x="1242275" y="1704600"/>
            <a:ext cx="66597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  <a:defRPr i="1" sz="3000"/>
            </a:lvl1pPr>
            <a:lvl2pPr indent="-419100" lvl="1" marL="91440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i="1" sz="3000"/>
            </a:lvl2pPr>
            <a:lvl3pPr indent="-419100" lvl="2" marL="137160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i="1" sz="3000"/>
            </a:lvl3pPr>
            <a:lvl4pPr indent="-419100" lvl="3" marL="1828800" rtl="0" algn="ctr">
              <a:spcBef>
                <a:spcPts val="1000"/>
              </a:spcBef>
              <a:spcAft>
                <a:spcPts val="0"/>
              </a:spcAft>
              <a:buSzPts val="3000"/>
              <a:buChar char="◦"/>
              <a:defRPr i="1" sz="3000"/>
            </a:lvl4pPr>
            <a:lvl5pPr indent="-419100" lvl="4" marL="2286000" rtl="0" algn="ctr">
              <a:spcBef>
                <a:spcPts val="1000"/>
              </a:spcBef>
              <a:spcAft>
                <a:spcPts val="0"/>
              </a:spcAft>
              <a:buSzPts val="3000"/>
              <a:buChar char="◦"/>
              <a:defRPr i="1" sz="3000"/>
            </a:lvl5pPr>
            <a:lvl6pPr indent="-419100" lvl="5" marL="2743200" rtl="0" algn="ctr">
              <a:spcBef>
                <a:spcPts val="1000"/>
              </a:spcBef>
              <a:spcAft>
                <a:spcPts val="0"/>
              </a:spcAft>
              <a:buSzPts val="3000"/>
              <a:buChar char="◦"/>
              <a:defRPr i="1" sz="3000"/>
            </a:lvl6pPr>
            <a:lvl7pPr indent="-419100" lvl="6" marL="3200400" rtl="0" algn="ctr">
              <a:spcBef>
                <a:spcPts val="1000"/>
              </a:spcBef>
              <a:spcAft>
                <a:spcPts val="0"/>
              </a:spcAft>
              <a:buSzPts val="3000"/>
              <a:buChar char="◦"/>
              <a:defRPr i="1" sz="3000"/>
            </a:lvl7pPr>
            <a:lvl8pPr indent="-419100" lvl="7" marL="3657600" rtl="0" algn="ctr">
              <a:spcBef>
                <a:spcPts val="1000"/>
              </a:spcBef>
              <a:spcAft>
                <a:spcPts val="0"/>
              </a:spcAft>
              <a:buSzPts val="3000"/>
              <a:buChar char="◦"/>
              <a:defRPr i="1" sz="3000"/>
            </a:lvl8pPr>
            <a:lvl9pPr indent="-419100" lvl="8" marL="4114800" algn="ctr">
              <a:spcBef>
                <a:spcPts val="1000"/>
              </a:spcBef>
              <a:spcAft>
                <a:spcPts val="1000"/>
              </a:spcAft>
              <a:buSzPts val="3000"/>
              <a:buChar char="◦"/>
              <a:defRPr i="1" sz="3000"/>
            </a:lvl9pPr>
          </a:lstStyle>
          <a:p/>
        </p:txBody>
      </p:sp>
      <p:sp>
        <p:nvSpPr>
          <p:cNvPr id="95" name="Google Shape;95;p4"/>
          <p:cNvSpPr txBox="1"/>
          <p:nvPr/>
        </p:nvSpPr>
        <p:spPr>
          <a:xfrm>
            <a:off x="3593400" y="8930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FFFFFF"/>
                </a:solidFill>
              </a:rPr>
              <a:t>“</a:t>
            </a:r>
            <a:endParaRPr b="1" sz="9600">
              <a:solidFill>
                <a:srgbClr val="FFFFFF"/>
              </a:solidFill>
            </a:endParaRPr>
          </a:p>
        </p:txBody>
      </p:sp>
      <p:sp>
        <p:nvSpPr>
          <p:cNvPr id="96" name="Google Shape;96;p4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5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5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5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5"/>
          <p:cNvSpPr/>
          <p:nvPr/>
        </p:nvSpPr>
        <p:spPr>
          <a:xfrm>
            <a:off x="8726411" y="3200065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02BDC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2" name="Google Shape;112;p5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13" name="Google Shape;113;p5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5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16" name="Google Shape;116;p5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5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4" name="Google Shape;124;p5"/>
          <p:cNvSpPr txBox="1"/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25" name="Google Shape;125;p5"/>
          <p:cNvSpPr txBox="1"/>
          <p:nvPr>
            <p:ph idx="1" type="body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1pPr>
            <a:lvl2pPr indent="-355600" lvl="1" marL="9144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2pPr>
            <a:lvl3pPr indent="-355600" lvl="2" marL="1371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3pPr>
            <a:lvl4pPr indent="-355600" lvl="3" marL="18288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4pPr>
            <a:lvl5pPr indent="-355600" lvl="4" marL="22860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5pPr>
            <a:lvl6pPr indent="-355600" lvl="5" marL="27432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6pPr>
            <a:lvl7pPr indent="-355600" lvl="6" marL="32004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7pPr>
            <a:lvl8pPr indent="-355600" lvl="7" marL="3657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8pPr>
            <a:lvl9pPr indent="-355600" lvl="8" marL="4114800">
              <a:spcBef>
                <a:spcPts val="1000"/>
              </a:spcBef>
              <a:spcAft>
                <a:spcPts val="1000"/>
              </a:spcAft>
              <a:buSzPts val="2000"/>
              <a:buChar char="◦"/>
              <a:defRPr/>
            </a:lvl9pPr>
          </a:lstStyle>
          <a:p/>
        </p:txBody>
      </p:sp>
      <p:sp>
        <p:nvSpPr>
          <p:cNvPr id="126" name="Google Shape;126;p5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6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6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6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6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6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6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6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6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6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6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6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6"/>
          <p:cNvSpPr/>
          <p:nvPr/>
        </p:nvSpPr>
        <p:spPr>
          <a:xfrm>
            <a:off x="8726411" y="3200065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02BDC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2" name="Google Shape;142;p6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43" name="Google Shape;143;p6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6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5" name="Google Shape;145;p6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46" name="Google Shape;146;p6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4" name="Google Shape;154;p6"/>
          <p:cNvSpPr txBox="1"/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55" name="Google Shape;155;p6"/>
          <p:cNvSpPr txBox="1"/>
          <p:nvPr>
            <p:ph idx="1" type="body"/>
          </p:nvPr>
        </p:nvSpPr>
        <p:spPr>
          <a:xfrm>
            <a:off x="2830925" y="1200150"/>
            <a:ext cx="2516400" cy="31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1pPr>
            <a:lvl2pPr indent="-342900" lvl="1" marL="9144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2pPr>
            <a:lvl3pPr indent="-342900" lvl="2" marL="13716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3pPr>
            <a:lvl4pPr indent="-342900" lvl="3" marL="18288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4pPr>
            <a:lvl5pPr indent="-342900" lvl="4" marL="22860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5pPr>
            <a:lvl6pPr indent="-342900" lvl="5" marL="27432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6pPr>
            <a:lvl7pPr indent="-342900" lvl="6" marL="32004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7pPr>
            <a:lvl8pPr indent="-342900" lvl="7" marL="36576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8pPr>
            <a:lvl9pPr indent="-342900" lvl="8" marL="4114800">
              <a:spcBef>
                <a:spcPts val="1000"/>
              </a:spcBef>
              <a:spcAft>
                <a:spcPts val="1000"/>
              </a:spcAft>
              <a:buSzPts val="1800"/>
              <a:buChar char="◦"/>
              <a:defRPr sz="1800"/>
            </a:lvl9pPr>
          </a:lstStyle>
          <a:p/>
        </p:txBody>
      </p:sp>
      <p:sp>
        <p:nvSpPr>
          <p:cNvPr id="156" name="Google Shape;156;p6"/>
          <p:cNvSpPr txBox="1"/>
          <p:nvPr>
            <p:ph idx="2" type="body"/>
          </p:nvPr>
        </p:nvSpPr>
        <p:spPr>
          <a:xfrm>
            <a:off x="5651044" y="1200150"/>
            <a:ext cx="2671500" cy="31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1pPr>
            <a:lvl2pPr indent="-342900" lvl="1" marL="9144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2pPr>
            <a:lvl3pPr indent="-342900" lvl="2" marL="13716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3pPr>
            <a:lvl4pPr indent="-342900" lvl="3" marL="18288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4pPr>
            <a:lvl5pPr indent="-342900" lvl="4" marL="22860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5pPr>
            <a:lvl6pPr indent="-342900" lvl="5" marL="27432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6pPr>
            <a:lvl7pPr indent="-342900" lvl="6" marL="32004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7pPr>
            <a:lvl8pPr indent="-342900" lvl="7" marL="36576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8pPr>
            <a:lvl9pPr indent="-342900" lvl="8" marL="4114800">
              <a:spcBef>
                <a:spcPts val="1000"/>
              </a:spcBef>
              <a:spcAft>
                <a:spcPts val="1000"/>
              </a:spcAft>
              <a:buSzPts val="1800"/>
              <a:buChar char="◦"/>
              <a:defRPr sz="1800"/>
            </a:lvl9pPr>
          </a:lstStyle>
          <a:p/>
        </p:txBody>
      </p:sp>
      <p:sp>
        <p:nvSpPr>
          <p:cNvPr id="157" name="Google Shape;157;p6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7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7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7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7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7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7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7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7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7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7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7"/>
          <p:cNvSpPr/>
          <p:nvPr/>
        </p:nvSpPr>
        <p:spPr>
          <a:xfrm>
            <a:off x="8726411" y="3200065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02BDC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3" name="Google Shape;173;p7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74" name="Google Shape;174;p7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6" name="Google Shape;176;p7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77" name="Google Shape;177;p7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5" name="Google Shape;185;p7"/>
          <p:cNvSpPr txBox="1"/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86" name="Google Shape;186;p7"/>
          <p:cNvSpPr txBox="1"/>
          <p:nvPr>
            <p:ph idx="1" type="body"/>
          </p:nvPr>
        </p:nvSpPr>
        <p:spPr>
          <a:xfrm>
            <a:off x="2683000" y="1428750"/>
            <a:ext cx="1858800" cy="27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600"/>
              </a:spcBef>
              <a:spcAft>
                <a:spcPts val="0"/>
              </a:spcAft>
              <a:buSzPts val="1300"/>
              <a:buChar char="○"/>
              <a:defRPr sz="1300"/>
            </a:lvl1pPr>
            <a:lvl2pPr indent="-311150" lvl="1" marL="9144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2pPr>
            <a:lvl3pPr indent="-311150" lvl="2" marL="13716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3pPr>
            <a:lvl4pPr indent="-311150" lvl="3" marL="18288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4pPr>
            <a:lvl5pPr indent="-311150" lvl="4" marL="22860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5pPr>
            <a:lvl6pPr indent="-311150" lvl="5" marL="27432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6pPr>
            <a:lvl7pPr indent="-311150" lvl="6" marL="32004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7pPr>
            <a:lvl8pPr indent="-311150" lvl="7" marL="36576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8pPr>
            <a:lvl9pPr indent="-311150" lvl="8" marL="4114800" rtl="0">
              <a:spcBef>
                <a:spcPts val="1000"/>
              </a:spcBef>
              <a:spcAft>
                <a:spcPts val="1000"/>
              </a:spcAft>
              <a:buSzPts val="1300"/>
              <a:buChar char="◦"/>
              <a:defRPr sz="1300"/>
            </a:lvl9pPr>
          </a:lstStyle>
          <a:p/>
        </p:txBody>
      </p:sp>
      <p:sp>
        <p:nvSpPr>
          <p:cNvPr id="187" name="Google Shape;187;p7"/>
          <p:cNvSpPr txBox="1"/>
          <p:nvPr>
            <p:ph idx="2" type="body"/>
          </p:nvPr>
        </p:nvSpPr>
        <p:spPr>
          <a:xfrm>
            <a:off x="4637114" y="1428750"/>
            <a:ext cx="1858800" cy="27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600"/>
              </a:spcBef>
              <a:spcAft>
                <a:spcPts val="0"/>
              </a:spcAft>
              <a:buSzPts val="1300"/>
              <a:buChar char="○"/>
              <a:defRPr sz="1300"/>
            </a:lvl1pPr>
            <a:lvl2pPr indent="-311150" lvl="1" marL="9144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2pPr>
            <a:lvl3pPr indent="-311150" lvl="2" marL="13716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3pPr>
            <a:lvl4pPr indent="-311150" lvl="3" marL="18288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4pPr>
            <a:lvl5pPr indent="-311150" lvl="4" marL="22860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5pPr>
            <a:lvl6pPr indent="-311150" lvl="5" marL="27432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6pPr>
            <a:lvl7pPr indent="-311150" lvl="6" marL="32004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7pPr>
            <a:lvl8pPr indent="-311150" lvl="7" marL="36576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8pPr>
            <a:lvl9pPr indent="-311150" lvl="8" marL="4114800" rtl="0">
              <a:spcBef>
                <a:spcPts val="1000"/>
              </a:spcBef>
              <a:spcAft>
                <a:spcPts val="1000"/>
              </a:spcAft>
              <a:buSzPts val="1300"/>
              <a:buChar char="◦"/>
              <a:defRPr sz="1300"/>
            </a:lvl9pPr>
          </a:lstStyle>
          <a:p/>
        </p:txBody>
      </p:sp>
      <p:sp>
        <p:nvSpPr>
          <p:cNvPr id="188" name="Google Shape;188;p7"/>
          <p:cNvSpPr txBox="1"/>
          <p:nvPr>
            <p:ph idx="3" type="body"/>
          </p:nvPr>
        </p:nvSpPr>
        <p:spPr>
          <a:xfrm>
            <a:off x="6591228" y="1428750"/>
            <a:ext cx="1858800" cy="27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600"/>
              </a:spcBef>
              <a:spcAft>
                <a:spcPts val="0"/>
              </a:spcAft>
              <a:buSzPts val="1300"/>
              <a:buChar char="○"/>
              <a:defRPr sz="1300"/>
            </a:lvl1pPr>
            <a:lvl2pPr indent="-311150" lvl="1" marL="9144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2pPr>
            <a:lvl3pPr indent="-311150" lvl="2" marL="13716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3pPr>
            <a:lvl4pPr indent="-311150" lvl="3" marL="18288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4pPr>
            <a:lvl5pPr indent="-311150" lvl="4" marL="22860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5pPr>
            <a:lvl6pPr indent="-311150" lvl="5" marL="27432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6pPr>
            <a:lvl7pPr indent="-311150" lvl="6" marL="32004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7pPr>
            <a:lvl8pPr indent="-311150" lvl="7" marL="365760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8pPr>
            <a:lvl9pPr indent="-311150" lvl="8" marL="4114800" rtl="0">
              <a:spcBef>
                <a:spcPts val="1000"/>
              </a:spcBef>
              <a:spcAft>
                <a:spcPts val="1000"/>
              </a:spcAft>
              <a:buSzPts val="1300"/>
              <a:buChar char="◦"/>
              <a:defRPr sz="1300"/>
            </a:lvl9pPr>
          </a:lstStyle>
          <a:p/>
        </p:txBody>
      </p:sp>
      <p:sp>
        <p:nvSpPr>
          <p:cNvPr id="189" name="Google Shape;189;p7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8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8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8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8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8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8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8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8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8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8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8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8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8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"/>
          <p:cNvSpPr/>
          <p:nvPr/>
        </p:nvSpPr>
        <p:spPr>
          <a:xfrm>
            <a:off x="8726411" y="3200065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02BDC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5" name="Google Shape;205;p8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206" name="Google Shape;206;p8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8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8" name="Google Shape;208;p8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209" name="Google Shape;209;p8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8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8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8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8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8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8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8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7" name="Google Shape;217;p8"/>
          <p:cNvSpPr txBox="1"/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18" name="Google Shape;218;p8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9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9"/>
          <p:cNvSpPr/>
          <p:nvPr/>
        </p:nvSpPr>
        <p:spPr>
          <a:xfrm>
            <a:off x="794200" y="78224"/>
            <a:ext cx="141600" cy="14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9"/>
          <p:cNvSpPr/>
          <p:nvPr/>
        </p:nvSpPr>
        <p:spPr>
          <a:xfrm>
            <a:off x="-140400" y="150205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9"/>
          <p:cNvSpPr/>
          <p:nvPr/>
        </p:nvSpPr>
        <p:spPr>
          <a:xfrm>
            <a:off x="8079301" y="377626"/>
            <a:ext cx="879300" cy="8793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9"/>
          <p:cNvSpPr/>
          <p:nvPr/>
        </p:nvSpPr>
        <p:spPr>
          <a:xfrm>
            <a:off x="696550" y="917625"/>
            <a:ext cx="336900" cy="3369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9"/>
          <p:cNvSpPr/>
          <p:nvPr/>
        </p:nvSpPr>
        <p:spPr>
          <a:xfrm>
            <a:off x="8924303" y="119381"/>
            <a:ext cx="292800" cy="292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9"/>
          <p:cNvSpPr/>
          <p:nvPr/>
        </p:nvSpPr>
        <p:spPr>
          <a:xfrm>
            <a:off x="7724347" y="767108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9"/>
          <p:cNvSpPr/>
          <p:nvPr/>
        </p:nvSpPr>
        <p:spPr>
          <a:xfrm>
            <a:off x="8923937" y="451941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9"/>
          <p:cNvSpPr/>
          <p:nvPr/>
        </p:nvSpPr>
        <p:spPr>
          <a:xfrm>
            <a:off x="528659" y="-124724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9"/>
          <p:cNvSpPr/>
          <p:nvPr/>
        </p:nvSpPr>
        <p:spPr>
          <a:xfrm>
            <a:off x="8327788" y="626113"/>
            <a:ext cx="382244" cy="382244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0" name="Google Shape;230;p9"/>
          <p:cNvGrpSpPr/>
          <p:nvPr/>
        </p:nvGrpSpPr>
        <p:grpSpPr>
          <a:xfrm>
            <a:off x="154025" y="438904"/>
            <a:ext cx="508851" cy="478711"/>
            <a:chOff x="5972700" y="2330200"/>
            <a:chExt cx="411625" cy="387275"/>
          </a:xfrm>
        </p:grpSpPr>
        <p:sp>
          <p:nvSpPr>
            <p:cNvPr id="231" name="Google Shape;231;p9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9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3" name="Google Shape;233;p9"/>
          <p:cNvSpPr txBox="1"/>
          <p:nvPr>
            <p:ph idx="1" type="body"/>
          </p:nvPr>
        </p:nvSpPr>
        <p:spPr>
          <a:xfrm>
            <a:off x="457200" y="41777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1000"/>
              </a:spcAft>
              <a:buSzPts val="1400"/>
              <a:buNone/>
              <a:defRPr sz="1400"/>
            </a:lvl1pPr>
          </a:lstStyle>
          <a:p/>
        </p:txBody>
      </p:sp>
      <p:sp>
        <p:nvSpPr>
          <p:cNvPr id="234" name="Google Shape;234;p9"/>
          <p:cNvSpPr/>
          <p:nvPr/>
        </p:nvSpPr>
        <p:spPr>
          <a:xfrm>
            <a:off x="7720375" y="103875"/>
            <a:ext cx="626400" cy="6264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5" name="Google Shape;235;p9"/>
          <p:cNvGrpSpPr/>
          <p:nvPr/>
        </p:nvGrpSpPr>
        <p:grpSpPr>
          <a:xfrm>
            <a:off x="7915421" y="229147"/>
            <a:ext cx="236882" cy="375437"/>
            <a:chOff x="6718575" y="2318625"/>
            <a:chExt cx="256950" cy="407375"/>
          </a:xfrm>
        </p:grpSpPr>
        <p:sp>
          <p:nvSpPr>
            <p:cNvPr id="236" name="Google Shape;236;p9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9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9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9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4" name="Google Shape;244;p9"/>
          <p:cNvSpPr txBox="1"/>
          <p:nvPr>
            <p:ph idx="12" type="sldNum"/>
          </p:nvPr>
        </p:nvSpPr>
        <p:spPr>
          <a:xfrm>
            <a:off x="8117984" y="430368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0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0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0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0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0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0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0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0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0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0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0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0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0"/>
          <p:cNvSpPr/>
          <p:nvPr/>
        </p:nvSpPr>
        <p:spPr>
          <a:xfrm>
            <a:off x="8726411" y="3200065"/>
            <a:ext cx="336767" cy="336767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12175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60" name="Google Shape;260;p10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261" name="Google Shape;261;p10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3" name="Google Shape;263;p10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264" name="Google Shape;264;p10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12175">
              <a:solidFill>
                <a:srgbClr val="02BDC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72" name="Google Shape;272;p10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" type="body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○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indent="-355600" lvl="1" marL="91440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indent="-355600" lvl="2" marL="137160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indent="-355600" lvl="3" marL="18288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indent="-355600" lvl="4" marL="22860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indent="-355600" lvl="5" marL="27432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indent="-355600" lvl="6" marL="32004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indent="-355600" lvl="7" marL="3657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indent="-355600" lvl="8" marL="411480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cs.google.com/document/d/1Q3FaWqQhBff95R0vCPJhh2kQ7e0VBXylKECLgxsbd08/edit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app.pbisrewards.com/runstore.php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document/d/14BoWf-qUv1yMfZuMQHHxCIcxeRGOePrSZ24hzwp0TmA/edit" TargetMode="External"/><Relationship Id="rId4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URR7A33ArTY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5"/>
          <p:cNvSpPr txBox="1"/>
          <p:nvPr>
            <p:ph type="ctrTitle"/>
          </p:nvPr>
        </p:nvSpPr>
        <p:spPr>
          <a:xfrm>
            <a:off x="2757250" y="961350"/>
            <a:ext cx="3629400" cy="322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PBIS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PTO Presentation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24"/>
          <p:cNvSpPr txBox="1"/>
          <p:nvPr>
            <p:ph idx="1" type="body"/>
          </p:nvPr>
        </p:nvSpPr>
        <p:spPr>
          <a:xfrm>
            <a:off x="457200" y="41777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1000"/>
              </a:spcAft>
              <a:buNone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https://docs.google.com/document/d/1Q3FaWqQhBff95R0vCPJhh2kQ7e0VBXylKECLgxsbd08/edit</a:t>
            </a:r>
            <a:endParaRPr>
              <a:solidFill>
                <a:srgbClr val="4A5C65"/>
              </a:solidFill>
            </a:endParaRPr>
          </a:p>
        </p:txBody>
      </p:sp>
      <p:sp>
        <p:nvSpPr>
          <p:cNvPr id="464" name="Google Shape;464;p24"/>
          <p:cNvSpPr txBox="1"/>
          <p:nvPr>
            <p:ph idx="12" type="sldNum"/>
          </p:nvPr>
        </p:nvSpPr>
        <p:spPr>
          <a:xfrm>
            <a:off x="8117984" y="430368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65" name="Google Shape;465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04025" y="1538375"/>
            <a:ext cx="4558650" cy="168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25"/>
          <p:cNvSpPr txBox="1"/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PBIS Rewards Store</a:t>
            </a:r>
            <a:endParaRPr/>
          </a:p>
        </p:txBody>
      </p:sp>
      <p:sp>
        <p:nvSpPr>
          <p:cNvPr id="471" name="Google Shape;471;p25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72" name="Google Shape;472;p25"/>
          <p:cNvSpPr txBox="1"/>
          <p:nvPr/>
        </p:nvSpPr>
        <p:spPr>
          <a:xfrm>
            <a:off x="3418725" y="1201175"/>
            <a:ext cx="4127100" cy="22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https://app.pbisrewards.com/runstore.php</a:t>
            </a:r>
            <a:endParaRPr sz="1800">
              <a:latin typeface="Lato Light"/>
              <a:ea typeface="Lato Light"/>
              <a:cs typeface="Lato Light"/>
              <a:sym typeface="Lato Ligh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26"/>
          <p:cNvSpPr txBox="1"/>
          <p:nvPr>
            <p:ph idx="4294967295" type="ctrTitle"/>
          </p:nvPr>
        </p:nvSpPr>
        <p:spPr>
          <a:xfrm>
            <a:off x="685800" y="1507150"/>
            <a:ext cx="65937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FFFFFF"/>
                </a:solidFill>
              </a:rPr>
              <a:t>Thanks!</a:t>
            </a:r>
            <a:endParaRPr sz="6000">
              <a:solidFill>
                <a:srgbClr val="FFFFFF"/>
              </a:solidFill>
            </a:endParaRPr>
          </a:p>
        </p:txBody>
      </p:sp>
      <p:sp>
        <p:nvSpPr>
          <p:cNvPr id="478" name="Google Shape;478;p26"/>
          <p:cNvSpPr txBox="1"/>
          <p:nvPr>
            <p:ph idx="4294967295" type="subTitle"/>
          </p:nvPr>
        </p:nvSpPr>
        <p:spPr>
          <a:xfrm>
            <a:off x="685800" y="2401970"/>
            <a:ext cx="6593700" cy="176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4A5C65"/>
                </a:solidFill>
              </a:rPr>
              <a:t>Any questions?</a:t>
            </a:r>
            <a:endParaRPr sz="3600">
              <a:solidFill>
                <a:srgbClr val="4A5C65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A5C65"/>
                </a:solidFill>
              </a:rPr>
              <a:t>You can contact me at lavdase@medinabees.org</a:t>
            </a:r>
            <a:endParaRPr>
              <a:solidFill>
                <a:srgbClr val="4A5C65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4A5C65"/>
              </a:solidFill>
            </a:endParaRPr>
          </a:p>
        </p:txBody>
      </p:sp>
      <p:sp>
        <p:nvSpPr>
          <p:cNvPr id="479" name="Google Shape;479;p26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6"/>
          <p:cNvSpPr txBox="1"/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PBIS?</a:t>
            </a:r>
            <a:endParaRPr/>
          </a:p>
        </p:txBody>
      </p:sp>
      <p:sp>
        <p:nvSpPr>
          <p:cNvPr id="395" name="Google Shape;395;p16"/>
          <p:cNvSpPr txBox="1"/>
          <p:nvPr>
            <p:ph idx="1" type="body"/>
          </p:nvPr>
        </p:nvSpPr>
        <p:spPr>
          <a:xfrm>
            <a:off x="2830925" y="1417850"/>
            <a:ext cx="2516400" cy="287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  <a:t>PBIS</a:t>
            </a:r>
            <a:endParaRPr b="1" sz="3000">
              <a:solidFill>
                <a:schemeClr val="accent5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latin typeface="Lato"/>
                <a:ea typeface="Lato"/>
                <a:cs typeface="Lato"/>
                <a:sym typeface="Lato"/>
              </a:rPr>
              <a:t>Positive 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latin typeface="Lato"/>
                <a:ea typeface="Lato"/>
                <a:cs typeface="Lato"/>
                <a:sym typeface="Lato"/>
              </a:rPr>
              <a:t>Behavior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latin typeface="Lato"/>
                <a:ea typeface="Lato"/>
                <a:cs typeface="Lato"/>
                <a:sym typeface="Lato"/>
              </a:rPr>
              <a:t>Intervention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latin typeface="Lato"/>
                <a:ea typeface="Lato"/>
                <a:cs typeface="Lato"/>
                <a:sym typeface="Lato"/>
              </a:rPr>
              <a:t>And 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latin typeface="Lato"/>
                <a:ea typeface="Lato"/>
                <a:cs typeface="Lato"/>
                <a:sym typeface="Lato"/>
              </a:rPr>
              <a:t>Supports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6" name="Google Shape;396;p16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97" name="Google Shape;39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8925" y="418075"/>
            <a:ext cx="3324300" cy="33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17"/>
          <p:cNvSpPr txBox="1"/>
          <p:nvPr>
            <p:ph idx="4294967295" type="ctrTitle"/>
          </p:nvPr>
        </p:nvSpPr>
        <p:spPr>
          <a:xfrm>
            <a:off x="685800" y="1507150"/>
            <a:ext cx="65937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FFB600"/>
                </a:solidFill>
              </a:rPr>
              <a:t>PBIS Matrix</a:t>
            </a:r>
            <a:endParaRPr sz="6000">
              <a:solidFill>
                <a:srgbClr val="FFB600"/>
              </a:solidFill>
            </a:endParaRPr>
          </a:p>
        </p:txBody>
      </p:sp>
      <p:sp>
        <p:nvSpPr>
          <p:cNvPr id="403" name="Google Shape;403;p17"/>
          <p:cNvSpPr txBox="1"/>
          <p:nvPr>
            <p:ph idx="4294967295" type="subTitle"/>
          </p:nvPr>
        </p:nvSpPr>
        <p:spPr>
          <a:xfrm>
            <a:off x="685800" y="2401970"/>
            <a:ext cx="6593700" cy="176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https://docs.google.com/document/d/14BoWf-qUv1yMfZuMQHHxCIcxeRGOePrSZ24hzwp0TmA/edit</a:t>
            </a:r>
            <a:endParaRPr sz="2400">
              <a:solidFill>
                <a:srgbClr val="FFFFFF"/>
              </a:solidFill>
            </a:endParaRPr>
          </a:p>
        </p:txBody>
      </p:sp>
      <p:pic>
        <p:nvPicPr>
          <p:cNvPr descr="photo-1434030216411-0b793f4b4173.jpg" id="404" name="Google Shape;40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65150" y="1981150"/>
            <a:ext cx="2071500" cy="20715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405" name="Google Shape;405;p17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18"/>
          <p:cNvSpPr txBox="1"/>
          <p:nvPr>
            <p:ph type="ctrTitle"/>
          </p:nvPr>
        </p:nvSpPr>
        <p:spPr>
          <a:xfrm>
            <a:off x="2886100" y="1888150"/>
            <a:ext cx="3371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https://www.youtube.com/watch?v=URR7A33ArTY</a:t>
            </a:r>
            <a:endParaRPr sz="1800"/>
          </a:p>
        </p:txBody>
      </p:sp>
      <p:sp>
        <p:nvSpPr>
          <p:cNvPr id="411" name="Google Shape;411;p18"/>
          <p:cNvSpPr txBox="1"/>
          <p:nvPr>
            <p:ph idx="1" type="subTitle"/>
          </p:nvPr>
        </p:nvSpPr>
        <p:spPr>
          <a:xfrm>
            <a:off x="2886100" y="2916252"/>
            <a:ext cx="33717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PBIS Video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9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17" name="Google Shape;41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800" y="495075"/>
            <a:ext cx="3235875" cy="325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10675" y="1509182"/>
            <a:ext cx="3507300" cy="313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20"/>
          <p:cNvSpPr txBox="1"/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5"/>
                </a:solidFill>
              </a:rPr>
              <a:t>The 3 R’s</a:t>
            </a:r>
            <a:endParaRPr sz="3000">
              <a:solidFill>
                <a:schemeClr val="accent5"/>
              </a:solidFill>
            </a:endParaRPr>
          </a:p>
        </p:txBody>
      </p:sp>
      <p:sp>
        <p:nvSpPr>
          <p:cNvPr id="424" name="Google Shape;424;p20"/>
          <p:cNvSpPr txBox="1"/>
          <p:nvPr>
            <p:ph idx="1" type="body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Bee Ready!</a:t>
            </a:r>
            <a:endParaRPr sz="3000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Bee Respectful!</a:t>
            </a:r>
            <a:endParaRPr sz="3000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Bee Responsible!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425" name="Google Shape;425;p20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21"/>
          <p:cNvSpPr/>
          <p:nvPr/>
        </p:nvSpPr>
        <p:spPr>
          <a:xfrm>
            <a:off x="3459600" y="628000"/>
            <a:ext cx="2224800" cy="2224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21"/>
          <p:cNvSpPr txBox="1"/>
          <p:nvPr>
            <p:ph idx="4294967295" type="ctrTitle"/>
          </p:nvPr>
        </p:nvSpPr>
        <p:spPr>
          <a:xfrm>
            <a:off x="2205450" y="3208175"/>
            <a:ext cx="47331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PBIS Rewards</a:t>
            </a:r>
            <a:endParaRPr sz="6000"/>
          </a:p>
        </p:txBody>
      </p:sp>
      <p:grpSp>
        <p:nvGrpSpPr>
          <p:cNvPr id="432" name="Google Shape;432;p21"/>
          <p:cNvGrpSpPr/>
          <p:nvPr/>
        </p:nvGrpSpPr>
        <p:grpSpPr>
          <a:xfrm>
            <a:off x="3940048" y="628007"/>
            <a:ext cx="1447570" cy="1447577"/>
            <a:chOff x="6643075" y="3664250"/>
            <a:chExt cx="407950" cy="407975"/>
          </a:xfrm>
        </p:grpSpPr>
        <p:sp>
          <p:nvSpPr>
            <p:cNvPr id="433" name="Google Shape;433;p21"/>
            <p:cNvSpPr/>
            <p:nvPr/>
          </p:nvSpPr>
          <p:spPr>
            <a:xfrm>
              <a:off x="6794075" y="3815250"/>
              <a:ext cx="211300" cy="211300"/>
            </a:xfrm>
            <a:custGeom>
              <a:rect b="b" l="l" r="r" t="t"/>
              <a:pathLst>
                <a:path extrusionOk="0" fill="none" h="8452" w="8452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cap="rnd" cmpd="sng" w="19050">
              <a:solidFill>
                <a:srgbClr val="FF975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21"/>
            <p:cNvSpPr/>
            <p:nvPr/>
          </p:nvSpPr>
          <p:spPr>
            <a:xfrm>
              <a:off x="6643075" y="3664250"/>
              <a:ext cx="407950" cy="407975"/>
            </a:xfrm>
            <a:custGeom>
              <a:rect b="b" l="l" r="r" t="t"/>
              <a:pathLst>
                <a:path extrusionOk="0" fill="none" h="16319" w="16318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cap="rnd" cmpd="sng" w="19050">
              <a:solidFill>
                <a:srgbClr val="FF975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5" name="Google Shape;435;p21"/>
          <p:cNvGrpSpPr/>
          <p:nvPr/>
        </p:nvGrpSpPr>
        <p:grpSpPr>
          <a:xfrm rot="-587344">
            <a:off x="3600928" y="2274183"/>
            <a:ext cx="595166" cy="595133"/>
            <a:chOff x="576250" y="4319400"/>
            <a:chExt cx="442075" cy="442050"/>
          </a:xfrm>
        </p:grpSpPr>
        <p:sp>
          <p:nvSpPr>
            <p:cNvPr id="436" name="Google Shape;436;p21"/>
            <p:cNvSpPr/>
            <p:nvPr/>
          </p:nvSpPr>
          <p:spPr>
            <a:xfrm>
              <a:off x="576250" y="4319400"/>
              <a:ext cx="442075" cy="442050"/>
            </a:xfrm>
            <a:custGeom>
              <a:rect b="b" l="l" r="r" t="t"/>
              <a:pathLst>
                <a:path extrusionOk="0" fill="none" h="17682" w="17683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cap="rnd" cmpd="sng" w="19050">
              <a:solidFill>
                <a:srgbClr val="FC406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21"/>
            <p:cNvSpPr/>
            <p:nvPr/>
          </p:nvSpPr>
          <p:spPr>
            <a:xfrm>
              <a:off x="595725" y="4668875"/>
              <a:ext cx="73100" cy="73100"/>
            </a:xfrm>
            <a:custGeom>
              <a:rect b="b" l="l" r="r" t="t"/>
              <a:pathLst>
                <a:path extrusionOk="0" fill="none" h="2924" w="2924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cap="rnd" cmpd="sng" w="19050">
              <a:solidFill>
                <a:srgbClr val="FC406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21"/>
            <p:cNvSpPr/>
            <p:nvPr/>
          </p:nvSpPr>
          <p:spPr>
            <a:xfrm>
              <a:off x="652350" y="4711500"/>
              <a:ext cx="46925" cy="46925"/>
            </a:xfrm>
            <a:custGeom>
              <a:rect b="b" l="l" r="r" t="t"/>
              <a:pathLst>
                <a:path extrusionOk="0" fill="none" h="1877" w="1877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cap="rnd" cmpd="sng" w="19050">
              <a:solidFill>
                <a:srgbClr val="FC406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21"/>
            <p:cNvSpPr/>
            <p:nvPr/>
          </p:nvSpPr>
          <p:spPr>
            <a:xfrm>
              <a:off x="579300" y="4638450"/>
              <a:ext cx="46900" cy="46900"/>
            </a:xfrm>
            <a:custGeom>
              <a:rect b="b" l="l" r="r" t="t"/>
              <a:pathLst>
                <a:path extrusionOk="0" fill="none" h="1876" w="1876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cap="rnd" cmpd="sng" w="19050">
              <a:solidFill>
                <a:srgbClr val="FC406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40" name="Google Shape;440;p21"/>
          <p:cNvSpPr/>
          <p:nvPr/>
        </p:nvSpPr>
        <p:spPr>
          <a:xfrm>
            <a:off x="3593939" y="962288"/>
            <a:ext cx="226251" cy="216069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21"/>
          <p:cNvSpPr/>
          <p:nvPr/>
        </p:nvSpPr>
        <p:spPr>
          <a:xfrm rot="2697328">
            <a:off x="5346647" y="2148789"/>
            <a:ext cx="343459" cy="327947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1"/>
          <p:cNvSpPr/>
          <p:nvPr/>
        </p:nvSpPr>
        <p:spPr>
          <a:xfrm>
            <a:off x="5356714" y="1881143"/>
            <a:ext cx="137570" cy="131429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21"/>
          <p:cNvSpPr/>
          <p:nvPr/>
        </p:nvSpPr>
        <p:spPr>
          <a:xfrm rot="1280404">
            <a:off x="3589575" y="1613971"/>
            <a:ext cx="137564" cy="131398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1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2"/>
          <p:cNvSpPr txBox="1"/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can students earn points from?</a:t>
            </a:r>
            <a:endParaRPr/>
          </a:p>
        </p:txBody>
      </p:sp>
      <p:sp>
        <p:nvSpPr>
          <p:cNvPr id="450" name="Google Shape;450;p22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51" name="Google Shape;451;p22"/>
          <p:cNvSpPr txBox="1"/>
          <p:nvPr/>
        </p:nvSpPr>
        <p:spPr>
          <a:xfrm>
            <a:off x="3049150" y="1293575"/>
            <a:ext cx="4389000" cy="23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ANYONE!</a:t>
            </a:r>
            <a:endParaRPr b="1" sz="3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All staff at HG Blake are able to award points to all students!</a:t>
            </a:r>
            <a:endParaRPr b="1" sz="18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23"/>
          <p:cNvSpPr txBox="1"/>
          <p:nvPr>
            <p:ph idx="4294967295" type="ctrTitle"/>
          </p:nvPr>
        </p:nvSpPr>
        <p:spPr>
          <a:xfrm>
            <a:off x="1466125" y="1583350"/>
            <a:ext cx="62118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74,082</a:t>
            </a:r>
            <a:endParaRPr sz="9600"/>
          </a:p>
        </p:txBody>
      </p:sp>
      <p:sp>
        <p:nvSpPr>
          <p:cNvPr id="457" name="Google Shape;457;p23"/>
          <p:cNvSpPr txBox="1"/>
          <p:nvPr>
            <p:ph idx="4294967295" type="subTitle"/>
          </p:nvPr>
        </p:nvSpPr>
        <p:spPr>
          <a:xfrm>
            <a:off x="1466125" y="2840054"/>
            <a:ext cx="62118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1000"/>
              </a:spcAft>
              <a:buNone/>
            </a:pPr>
            <a:r>
              <a:rPr b="1" lang="en">
                <a:latin typeface="Lato"/>
                <a:ea typeface="Lato"/>
                <a:cs typeface="Lato"/>
                <a:sym typeface="Lato"/>
              </a:rPr>
              <a:t>Whoa! That’s a big number! (Points awarded to students year-to-date)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58" name="Google Shape;458;p23"/>
          <p:cNvSpPr txBox="1"/>
          <p:nvPr>
            <p:ph idx="12" type="sldNum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ent template">
  <a:themeElements>
    <a:clrScheme name="Custom 347">
      <a:dk1>
        <a:srgbClr val="4A5C65"/>
      </a:dk1>
      <a:lt1>
        <a:srgbClr val="FFFFFF"/>
      </a:lt1>
      <a:dk2>
        <a:srgbClr val="A6BCC9"/>
      </a:dk2>
      <a:lt2>
        <a:srgbClr val="DEE9F2"/>
      </a:lt2>
      <a:accent1>
        <a:srgbClr val="02BDC7"/>
      </a:accent1>
      <a:accent2>
        <a:srgbClr val="FFB600"/>
      </a:accent2>
      <a:accent3>
        <a:srgbClr val="FF9755"/>
      </a:accent3>
      <a:accent4>
        <a:srgbClr val="FD6C68"/>
      </a:accent4>
      <a:accent5>
        <a:srgbClr val="FC4067"/>
      </a:accent5>
      <a:accent6>
        <a:srgbClr val="A6BCC9"/>
      </a:accent6>
      <a:hlink>
        <a:srgbClr val="02BDC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